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13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731ABC-806E-4626-B0B8-E1F25C392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55A7B13-3BB7-49A1-9385-81F56AB1C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D6881-D0B4-4030-9C51-5918E7CDD4BA}" type="datetimeFigureOut">
              <a:rPr lang="zh-CN" altLang="en-US" smtClean="0"/>
              <a:t>2022/1/8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3F07089-DA26-4B30-9311-86883F7BD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85509F9-CF64-42B0-A423-05D3C844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5131-5AD2-4875-A8DE-542DDB2382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94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F9F9F41-2108-4913-80DB-F6BE4F0C5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CB4A1D-2E6E-4FB7-8A3D-167EC6AF0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70EE48-C195-4E03-AEB6-93EAAB41A6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3D6881-D0B4-4030-9C51-5918E7CDD4BA}" type="datetimeFigureOut">
              <a:rPr lang="zh-CN" altLang="en-US" smtClean="0"/>
              <a:t>2022/1/8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1EBBE0-C248-429D-B523-A09F367B20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6DF08F-10DA-40E1-B74D-703224BA7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F5131-5AD2-4875-A8DE-542DDB2382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3444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D2D88DA-8484-40C0-95A0-C08FA771F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77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43F93E-2F0A-4B5A-BD24-01C56D8423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143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7482172-8C72-4B19-83B8-505DE7652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配置管理库内容</a:t>
            </a: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2D4589-8E12-4CC9-A0F8-F0AA798900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367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420D309-0F6E-4B9C-AAB5-6487B4D45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配置管理过程</a:t>
            </a: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2857F4-94D2-4BBC-9361-DA3FABE94E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71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0970160-4207-4692-8884-6D3BB669B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变更控制</a:t>
            </a: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841E9D-30DA-488B-B7FC-7E4588BE84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21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3649396-71D2-45E7-BB15-3BEB2F45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变更请求单</a:t>
            </a: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866C8F-8D54-4899-BDA4-AB9EB707BA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35177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F5E0744-CACD-4ED9-B426-C5C23A278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决定是否变更的因素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CD6468-B65C-49F4-B7AD-B379E2268C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80062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0BC636F-5582-425D-8BDB-BC7BF6332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变更记录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2F0E58-B5A5-4D5A-89FA-8FF542AAD8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906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BF29295-3226-47BC-8C16-45B82A973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团队开发的版本问题</a:t>
            </a:r>
            <a:endParaRPr lang="en-US" altLang="zh-CN" sz="3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14774B-902B-4CC0-9DC7-52004BB0AF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55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446D607-6743-4FAB-8F09-83079AB47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团队开发的版本问题</a:t>
            </a:r>
            <a:endParaRPr lang="en-US" altLang="zh-CN" sz="3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375115-9640-42A7-98D6-1CC530AE30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19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F66C447-9D36-410C-B96D-43877476B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团队开发的版本问题</a:t>
            </a:r>
            <a:endParaRPr lang="en-US" altLang="zh-CN" sz="3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4715CC-CD7D-49D5-BF77-65609EDDC6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213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C518EEF-0985-456C-9124-897FB7A80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团队开发的版本问题</a:t>
            </a:r>
            <a:endParaRPr lang="en-US" altLang="zh-CN" sz="3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1163C0-7850-4D68-9AA4-893DFFBA2D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650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C85D950-982A-428C-939E-59B152458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EDF597-D65A-4416-8019-E09934348E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37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79BB32C-171A-48DC-81AD-EB62AE918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团队开发的版本问题</a:t>
            </a:r>
            <a:endParaRPr lang="en-US" altLang="zh-CN" sz="3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7F7019-C0C3-4348-9E98-3759E89AA2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15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D56CA73-6659-43BB-A8DC-3986131BC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团队开发的版本问题</a:t>
            </a:r>
            <a:endParaRPr lang="en-US" altLang="zh-CN" sz="3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D9EF83-380A-44A2-A4FD-1B415ACD24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2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5CAF2ED-7183-420F-9409-28FB84EA2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版本控制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EBB6F4-8DC2-42F4-8C47-864FB4EEED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27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112F9A4-C730-45FB-A815-61BC2C5B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版本控制</a:t>
            </a: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25A157-CCBF-4821-96E1-2EFB437CAF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509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17B1546-C9FA-4E6E-8A5F-380BD5FC1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分支与合并</a:t>
            </a: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39D514-F2D0-4EE7-8CC0-A3A959AC68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66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68498FB-CDB0-4E2D-9670-78A3CC8ED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概述</a:t>
            </a: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B7E68C-8BFF-4FBA-A1A0-AA68E82C03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54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3FAD2DF-8424-40AF-B1C4-FE13278AC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概述</a:t>
            </a: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9C4EFD-1632-433F-A902-5185277A5D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3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24F7564-1D0A-4DEA-8568-6E08F8CDC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SCM</a:t>
            </a:r>
            <a:r>
              <a:rPr lang="zh-CN" altLang="en-US"/>
              <a:t>概念</a:t>
            </a: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421430-C3DA-400E-ACC6-000FBC98B7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07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07D6F9E-C369-44ED-BA13-2F5893AF6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基线</a:t>
            </a: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6BB8B8-5B2B-46AB-B609-7B7BEB0B0F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466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CA79938-6033-4F6B-8A82-ADCFB2E9C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基线</a:t>
            </a: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FAD1FC-AED8-4A7C-8C29-6BC733DE5D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96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9DFAF92-BAE9-45FE-AC47-4FE107AD6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基线</a:t>
            </a: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4ABCA5-0FCE-4862-826B-8B62BFE97D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509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947B81D-DC04-4450-A43C-899A56455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配置管理库（</a:t>
            </a:r>
            <a:r>
              <a:rPr lang="en-US" altLang="zh-CN"/>
              <a:t>SCM Repository</a:t>
            </a:r>
            <a:r>
              <a:rPr lang="zh-CN" altLang="en-US"/>
              <a:t>）</a:t>
            </a: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EE8F0E-687C-4A58-8EBD-AE869DFD36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124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66</Words>
  <Application>Microsoft Office PowerPoint</Application>
  <PresentationFormat>全屏显示(4:3)</PresentationFormat>
  <Paragraphs>23</Paragraphs>
  <Slides>24</Slides>
  <Notes>0</Notes>
  <HiddenSlides>2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9" baseType="lpstr">
      <vt:lpstr>等线</vt:lpstr>
      <vt:lpstr>等线 Light</vt:lpstr>
      <vt:lpstr>微软雅黑</vt:lpstr>
      <vt:lpstr>Arial</vt:lpstr>
      <vt:lpstr>Office 主题​​</vt:lpstr>
      <vt:lpstr>77</vt:lpstr>
      <vt:lpstr>PowerPoint 演示文稿</vt:lpstr>
      <vt:lpstr>概述</vt:lpstr>
      <vt:lpstr>概述</vt:lpstr>
      <vt:lpstr>SCM概念</vt:lpstr>
      <vt:lpstr>基线</vt:lpstr>
      <vt:lpstr>基线</vt:lpstr>
      <vt:lpstr>基线</vt:lpstr>
      <vt:lpstr>配置管理库（SCM Repository）</vt:lpstr>
      <vt:lpstr>配置管理库内容</vt:lpstr>
      <vt:lpstr>配置管理过程</vt:lpstr>
      <vt:lpstr>变更控制</vt:lpstr>
      <vt:lpstr>变更请求单</vt:lpstr>
      <vt:lpstr>决定是否变更的因素</vt:lpstr>
      <vt:lpstr>变更记录</vt:lpstr>
      <vt:lpstr>团队开发的版本问题</vt:lpstr>
      <vt:lpstr>团队开发的版本问题</vt:lpstr>
      <vt:lpstr>团队开发的版本问题</vt:lpstr>
      <vt:lpstr>团队开发的版本问题</vt:lpstr>
      <vt:lpstr>团队开发的版本问题</vt:lpstr>
      <vt:lpstr>团队开发的版本问题</vt:lpstr>
      <vt:lpstr>版本控制</vt:lpstr>
      <vt:lpstr>版本控制</vt:lpstr>
      <vt:lpstr>分支与合并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18465</dc:creator>
  <cp:lastModifiedBy>张 三</cp:lastModifiedBy>
  <cp:revision>3</cp:revision>
  <dcterms:created xsi:type="dcterms:W3CDTF">2021-10-31T11:32:43Z</dcterms:created>
  <dcterms:modified xsi:type="dcterms:W3CDTF">2022-01-08T04:09:04Z</dcterms:modified>
</cp:coreProperties>
</file>